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71" r:id="rId4"/>
    <p:sldId id="261" r:id="rId5"/>
    <p:sldId id="262" r:id="rId6"/>
    <p:sldId id="260" r:id="rId7"/>
    <p:sldId id="277" r:id="rId8"/>
    <p:sldId id="293" r:id="rId9"/>
    <p:sldId id="288" r:id="rId10"/>
    <p:sldId id="282" r:id="rId11"/>
    <p:sldId id="283" r:id="rId12"/>
    <p:sldId id="275" r:id="rId13"/>
    <p:sldId id="285" r:id="rId14"/>
    <p:sldId id="279" r:id="rId15"/>
    <p:sldId id="290" r:id="rId16"/>
    <p:sldId id="280" r:id="rId17"/>
    <p:sldId id="291" r:id="rId18"/>
    <p:sldId id="278" r:id="rId19"/>
    <p:sldId id="295" r:id="rId20"/>
    <p:sldId id="292" r:id="rId21"/>
    <p:sldId id="273" r:id="rId22"/>
    <p:sldId id="274" r:id="rId23"/>
    <p:sldId id="276" r:id="rId24"/>
    <p:sldId id="284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06F730-14C4-4A24-A7DE-772F92B8F3B7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5D2106-FC91-4B92-8087-78F0C331B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://www.youtube.com/watch?v=OoyRbBHXQOA&amp;feature=relat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u0NxoMpX2S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://www.youtube.com/watch?v=B8pKpNSG8Y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Individual Sports 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b="1" dirty="0" smtClean="0">
                <a:latin typeface="Broadway" pitchFamily="82" charset="0"/>
              </a:rPr>
              <a:t>BOWLING</a:t>
            </a:r>
            <a:endParaRPr lang="en-US" sz="7000" b="1" dirty="0">
              <a:latin typeface="Broadway" pitchFamily="82" charset="0"/>
            </a:endParaRPr>
          </a:p>
        </p:txBody>
      </p:sp>
      <p:pic>
        <p:nvPicPr>
          <p:cNvPr id="13314" name="Picture 2" descr="http://bowling.groups.msoe.edu/bow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33800"/>
            <a:ext cx="4000500" cy="29683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TWO TO EIGHT O’CLOCK HAND 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572000"/>
          </a:xfrm>
        </p:spPr>
        <p:txBody>
          <a:bodyPr/>
          <a:lstStyle/>
          <a:p>
            <a:pPr algn="ctr">
              <a:buNone/>
            </a:pPr>
            <a:r>
              <a:rPr lang="x-none" sz="3200" smtClean="0"/>
              <a:t>A hand position for left-handed bowlers, the thumb points at two o’clock, the pointer finger at nine o’clock, and the pinky between six and seven o’clock</a:t>
            </a:r>
            <a:endParaRPr lang="en-US" sz="32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3" descr="http://www.abc2bowling.info/wp-content/uploads/2008/07/basic-releas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486275" cy="43870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TEN TO FOUR O’CLOCK HAND 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429000" cy="457200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 smtClean="0">
                <a:ea typeface="Times New Roman" pitchFamily="18" charset="0"/>
                <a:cs typeface="Arial" pitchFamily="34" charset="0"/>
              </a:rPr>
              <a:t>A hand position for right-handed bowlers, the thumb points at ten o’clock, the pointer finger at three o’clock, and the pinky finger points between five and six o’clock</a:t>
            </a:r>
            <a:endParaRPr lang="en-US" sz="3200" dirty="0" smtClean="0">
              <a:cs typeface="Arial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3" descr="http://www.abc2bowling.info/wp-content/uploads/2008/07/basic-releas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486275" cy="43870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APPROACH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The area where bowlers start the bowling action</a:t>
            </a:r>
            <a:endParaRPr lang="en-US" sz="4400" dirty="0"/>
          </a:p>
        </p:txBody>
      </p:sp>
      <p:pic>
        <p:nvPicPr>
          <p:cNvPr id="22530" name="Picture 2" descr="http://www.iass.com/game6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6219825" cy="2905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FOUR STEP DELIVERY APPROACH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The basic beginning approach to bowling consisting of the stance, push-away, approach, swing, and follow through</a:t>
            </a:r>
            <a:endParaRPr lang="en-US" sz="3600" dirty="0"/>
          </a:p>
        </p:txBody>
      </p:sp>
      <p:pic>
        <p:nvPicPr>
          <p:cNvPr id="32770" name="Picture 2" descr="http://www.iass.com/game6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6219825" cy="2905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4"/>
              </a:rPr>
              <a:t>FOUR STEP APPROACH VIDEO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TARGET ARROWS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visual ball alignment target for bowlers that is displayed on the lane</a:t>
            </a:r>
          </a:p>
        </p:txBody>
      </p:sp>
      <p:pic>
        <p:nvPicPr>
          <p:cNvPr id="1026" name="Picture 2" descr="http://www.iass.com/gam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4914900" cy="3905251"/>
          </a:xfrm>
          <a:prstGeom prst="rect">
            <a:avLst/>
          </a:prstGeom>
          <a:noFill/>
        </p:spPr>
      </p:pic>
      <p:pic>
        <p:nvPicPr>
          <p:cNvPr id="1028" name="Picture 4" descr="http://0.tqn.com/d/bowling/1/0/7/-/-/-/bowl_strikes_other_adjust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857500" cy="1876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Bowling Pins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Ten </a:t>
            </a:r>
            <a:r>
              <a:rPr lang="en-US" dirty="0"/>
              <a:t>pins are arranged at the end of the bowling lane at the beginning of every frame.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arranged in a triangle formation, with the point of the triangle facing the bowler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 smtClean="0"/>
              <a:t> </a:t>
            </a:r>
            <a:r>
              <a:rPr lang="en-US" dirty="0"/>
              <a:t>The locations of the pins are assigned numbers </a:t>
            </a:r>
            <a:r>
              <a:rPr lang="en-US" dirty="0" smtClean="0"/>
              <a:t>1-10, the </a:t>
            </a:r>
            <a:r>
              <a:rPr lang="en-US" dirty="0"/>
              <a:t>head pin is pin 1.</a:t>
            </a:r>
          </a:p>
          <a:p>
            <a:r>
              <a:rPr lang="en-US" dirty="0"/>
              <a:t>All </a:t>
            </a:r>
            <a:r>
              <a:rPr lang="en-US" dirty="0" smtClean="0"/>
              <a:t>pins will </a:t>
            </a:r>
            <a:r>
              <a:rPr lang="en-US" dirty="0"/>
              <a:t>earn the bowler one point if they are hit.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67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1114425" cy="14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1-3 POCKET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Refers to a location on the set of pins; It is the strike pocket for right-handed people; left-handed people use the 1-2 pocket.</a:t>
            </a:r>
          </a:p>
          <a:p>
            <a:pPr algn="ctr"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27652" name="Picture 4" descr="http://usbcongress.http.internapcdn.net/usbcongress/bowl/coaching/images/coaching_tips_cornerpi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194414" cy="27051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Some Bowling Lingo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Strike</a:t>
            </a:r>
          </a:p>
          <a:p>
            <a:r>
              <a:rPr lang="en-US" dirty="0" smtClean="0"/>
              <a:t>Spare</a:t>
            </a:r>
          </a:p>
          <a:p>
            <a:r>
              <a:rPr lang="en-US" dirty="0" smtClean="0"/>
              <a:t>Split</a:t>
            </a:r>
          </a:p>
          <a:p>
            <a:r>
              <a:rPr lang="en-US" dirty="0" smtClean="0"/>
              <a:t>Gutter Ball</a:t>
            </a:r>
          </a:p>
          <a:p>
            <a:r>
              <a:rPr lang="en-US" dirty="0" smtClean="0"/>
              <a:t>Turkey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Foul</a:t>
            </a:r>
          </a:p>
          <a:p>
            <a:r>
              <a:rPr lang="en-US" dirty="0" smtClean="0"/>
              <a:t>Hook</a:t>
            </a:r>
          </a:p>
          <a:p>
            <a:r>
              <a:rPr lang="en-US" dirty="0" smtClean="0"/>
              <a:t>Frame</a:t>
            </a:r>
          </a:p>
          <a:p>
            <a:r>
              <a:rPr lang="en-US" dirty="0" smtClean="0"/>
              <a:t>Open Frame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573917" cy="47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7432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SPARE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8862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Term used for knocking down all 10 pins using 2 balls in a frame.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5602" name="Picture 2" descr="http://www.amishleben.com/wp-content/uploads/2011/02/Spare-Time-Lanes-Bowling-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725" y="3485972"/>
            <a:ext cx="4286250" cy="27717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533400"/>
            <a:ext cx="27902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+mj-lt"/>
              </a:rPr>
              <a:t>STRIKE</a:t>
            </a:r>
            <a:endParaRPr lang="en-US" sz="6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5240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Term used for knocking over all of the pins using 1 ball in a frame.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BOWLING FOR STRIKES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4191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nberralawnbowls.com/wp-content/uploads/19_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598140" cy="13140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There are many forms of bowling, with one of the most recent being ten-pin bowling, also known as the norm. 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earliest most primitive forms of bowling can be dated back to Ancient Egypt and the Roman Empire. 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 An outdoor game for most of its history, </a:t>
            </a:r>
            <a:r>
              <a:rPr lang="en-US" sz="2800" dirty="0" smtClean="0"/>
              <a:t>bowling </a:t>
            </a:r>
            <a:r>
              <a:rPr lang="en-US" sz="2800" dirty="0"/>
              <a:t>became popular in the mid-nineteenth century after the introduction of indoor lanes in New York in </a:t>
            </a:r>
            <a:r>
              <a:rPr lang="en-US" sz="2800" dirty="0" smtClean="0"/>
              <a:t>1840 using only 9 pins.</a:t>
            </a:r>
            <a:endParaRPr lang="en-US" sz="2800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Split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split is when the first ball of a frame knocks down the headpin (the pin closest to you) but leaves two or more pins that are non-adjacent. </a:t>
            </a:r>
            <a:endParaRPr lang="en-US" dirty="0" smtClean="0"/>
          </a:p>
          <a:p>
            <a:r>
              <a:rPr lang="en-US" dirty="0" smtClean="0"/>
              <a:t>It's </a:t>
            </a:r>
            <a:r>
              <a:rPr lang="en-US" dirty="0"/>
              <a:t>tough to hit a spare in this situation, especially if you have a 7-10 split, which is the hardest split to hit.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114800" cy="29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GUTTER BALL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528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  A ball rolled in the gutter when no pins are knocked down</a:t>
            </a:r>
            <a:endParaRPr lang="en-US" sz="4400" dirty="0"/>
          </a:p>
        </p:txBody>
      </p:sp>
      <p:pic>
        <p:nvPicPr>
          <p:cNvPr id="1026" name="Picture 2" descr="http://1.bp.blogspot.com/_ns75_SaGmsA/SrETvq2XAWI/AAAAAAAAC2M/z4cYWLwh0fo/s400/gutter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544" y="1676400"/>
            <a:ext cx="3849082" cy="3190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TURKEY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09800"/>
            <a:ext cx="3048000" cy="281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3 strikes bowled in a row</a:t>
            </a:r>
            <a:endParaRPr lang="en-US" sz="6000" dirty="0"/>
          </a:p>
        </p:txBody>
      </p:sp>
      <p:pic>
        <p:nvPicPr>
          <p:cNvPr id="21506" name="Picture 2" descr="http://t0.gstatic.com/images?q=tbn:ANd9GcQ7IeJZTqgpZUjv5SZc89cRO7S0ARaZU1qGKveTFoa9C8bQ6U46H1KPrObI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381500" cy="30735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17" y="27463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FOUL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1524000"/>
            <a:ext cx="32766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When a bowler crosses over the foul line</a:t>
            </a:r>
            <a:endParaRPr lang="en-US" sz="4400" dirty="0"/>
          </a:p>
        </p:txBody>
      </p:sp>
      <p:pic>
        <p:nvPicPr>
          <p:cNvPr id="23554" name="Picture 2" descr="http://www.dreamstime.com/foul-line-at-bowling-alley-thumb5035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716468" cy="31718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17" y="274638"/>
            <a:ext cx="7772400" cy="1143000"/>
          </a:xfrm>
        </p:spPr>
        <p:txBody>
          <a:bodyPr/>
          <a:lstStyle/>
          <a:p>
            <a:pPr algn="ctr"/>
            <a:r>
              <a:rPr lang="en-US" sz="6600" b="1" dirty="0" smtClean="0"/>
              <a:t>HOOK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sz="4000" smtClean="0"/>
              <a:t>A spin put on the ball when rolling it that curves into the strike pocket</a:t>
            </a:r>
            <a:r>
              <a:rPr lang="en-US" sz="4000" dirty="0" smtClean="0"/>
              <a:t>.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hankmemoir.files.wordpress.com/2009/12/bowling-h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343400" cy="3481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4"/>
              </a:rPr>
              <a:t>HOOK BALL VIDEO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Some Bowling Alleys in Austin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AMF                 </a:t>
            </a:r>
            <a:r>
              <a:rPr lang="en-US" sz="1100" dirty="0" smtClean="0"/>
              <a:t>@ IH 35</a:t>
            </a:r>
          </a:p>
          <a:p>
            <a:pPr marL="342900" indent="-342900">
              <a:buAutoNum type="alphaUcParenR"/>
            </a:pPr>
            <a:r>
              <a:rPr lang="en-US" dirty="0" smtClean="0"/>
              <a:t>Westgate Lanes </a:t>
            </a:r>
            <a:r>
              <a:rPr lang="en-US" sz="1100" dirty="0" smtClean="0"/>
              <a:t>@ William Cannon</a:t>
            </a:r>
          </a:p>
          <a:p>
            <a:pPr marL="342900" indent="-342900">
              <a:buAutoNum type="alphaUcParenR"/>
            </a:pPr>
            <a:r>
              <a:rPr lang="en-US" dirty="0" smtClean="0"/>
              <a:t>Dart Bowl        </a:t>
            </a:r>
            <a:r>
              <a:rPr lang="en-US" sz="1100" dirty="0" smtClean="0"/>
              <a:t>@ Grover Ave</a:t>
            </a:r>
          </a:p>
          <a:p>
            <a:pPr marL="342900" indent="-342900">
              <a:buAutoNum type="alphaUcParenR"/>
            </a:pPr>
            <a:r>
              <a:rPr lang="en-US" dirty="0" smtClean="0"/>
              <a:t>The Goodnight </a:t>
            </a:r>
            <a:r>
              <a:rPr lang="en-US" sz="1100" dirty="0" smtClean="0"/>
              <a:t>@ Anderson Lane</a:t>
            </a:r>
          </a:p>
          <a:p>
            <a:pPr marL="342900" indent="-342900">
              <a:buAutoNum type="alphaUcParenR"/>
            </a:pPr>
            <a:r>
              <a:rPr lang="en-US" dirty="0" smtClean="0"/>
              <a:t>Main Event</a:t>
            </a:r>
            <a:r>
              <a:rPr lang="en-US" sz="1100" dirty="0" smtClean="0"/>
              <a:t>          @ Hwy 183</a:t>
            </a:r>
          </a:p>
          <a:p>
            <a:pPr marL="342900" indent="-342900">
              <a:buAutoNum type="alphaUcParenR"/>
            </a:pPr>
            <a:r>
              <a:rPr lang="en-US" sz="1600" dirty="0" smtClean="0"/>
              <a:t>The Underground   </a:t>
            </a:r>
            <a:r>
              <a:rPr lang="en-US" sz="1100" dirty="0" smtClean="0"/>
              <a:t>@ </a:t>
            </a:r>
            <a:r>
              <a:rPr lang="en-US" sz="1100" dirty="0" err="1" smtClean="0"/>
              <a:t>Guadulupe</a:t>
            </a:r>
            <a:endParaRPr lang="en-US" sz="1100" dirty="0" smtClean="0"/>
          </a:p>
          <a:p>
            <a:pPr marL="342900" indent="-342900">
              <a:buAutoNum type="alphaUcParenR"/>
            </a:pPr>
            <a:r>
              <a:rPr lang="en-US" dirty="0" smtClean="0"/>
              <a:t>Highland Lanes </a:t>
            </a:r>
            <a:r>
              <a:rPr lang="en-US" sz="1100" dirty="0" smtClean="0"/>
              <a:t>@ Burnet Rd</a:t>
            </a:r>
            <a:endParaRPr lang="en-US" sz="1100" dirty="0"/>
          </a:p>
        </p:txBody>
      </p:sp>
      <p:pic>
        <p:nvPicPr>
          <p:cNvPr id="5" name="Picture 2" descr="http://www.google.com/maps/vt/data=VLHX1wd2Cgu8wR6jwyh-km8JBWAkEzU4,lxlmIKV8iG8WfGu5ApstLgGt8leVJn9s7VDP_I1xFZ7iQPzIf-ccEcmSYfHhh7gOvAt18m8w9pSDfn43J5VuFK4l6NHmjZAkfmCz94kwSqIccCRq0v5rCe86JY8tYj_XX_YGgLfssUT29Ip6HI0X30U5RpSAZg8yeHL7QNf98iheBRRc7yXo6J64CaQryXrR7a9rvP2R6F-MrrSvrh6AWYX83hiRPA7yoUZc6_5uT0w1pYJVoiMnbbLJmrP18cn7IYtd-k_yBgnH8GCJ6KUxDYApkf_kHXhN0zDboMOmmYWu1fdJ2VdzayWI4NuF9YCoo72WboN4MmRhov8r3denbo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172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nberralawnbowls.com/wp-content/uploads/19_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68162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In </a:t>
            </a:r>
            <a:r>
              <a:rPr lang="en-US" dirty="0"/>
              <a:t>1841, </a:t>
            </a:r>
            <a:r>
              <a:rPr lang="en-US" dirty="0" smtClean="0"/>
              <a:t>most states, including New York, </a:t>
            </a:r>
            <a:r>
              <a:rPr lang="en-US" dirty="0"/>
              <a:t>banned "bowling at the game of ninepins" because of widespread gambling.  </a:t>
            </a:r>
            <a:r>
              <a:rPr lang="en-US" dirty="0" smtClean="0"/>
              <a:t>It </a:t>
            </a:r>
            <a:r>
              <a:rPr lang="en-US" dirty="0"/>
              <a:t>is popularly believed that today's game of tenpins was devised to circumvent the laws against the game of ninepins.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standardized rules were established in New York City, on September 9, 1895.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bowling is enjoyed by 95 million people in more than ninety countries worldwide and continues to grow through entertainment media such as video games for home consoles and handheld devices.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nberralawnbowls.com/wp-content/uploads/19_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45740" cy="11887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en-US" sz="6600" b="1" dirty="0" smtClean="0"/>
              <a:t>HOW TO PLAY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864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Bowling is an individual sport, one can play on their own or against other </a:t>
            </a:r>
            <a:r>
              <a:rPr lang="en-US" sz="2400" dirty="0" smtClean="0"/>
              <a:t>competitors.</a:t>
            </a:r>
            <a:endParaRPr lang="en-US" sz="2400" dirty="0"/>
          </a:p>
          <a:p>
            <a:pPr lvl="0"/>
            <a:r>
              <a:rPr lang="en-US" sz="2400" dirty="0"/>
              <a:t>Play begins with a person throwing </a:t>
            </a:r>
            <a:r>
              <a:rPr lang="en-US" sz="2400" dirty="0" smtClean="0"/>
              <a:t>(“</a:t>
            </a:r>
            <a:r>
              <a:rPr lang="en-US" sz="2400" dirty="0"/>
              <a:t>bowling</a:t>
            </a:r>
            <a:r>
              <a:rPr lang="en-US" sz="2400" dirty="0" smtClean="0"/>
              <a:t>”) </a:t>
            </a:r>
            <a:r>
              <a:rPr lang="en-US" sz="2400" dirty="0"/>
              <a:t>the ball down a </a:t>
            </a:r>
            <a:r>
              <a:rPr lang="en-US" sz="2400" dirty="0" smtClean="0"/>
              <a:t>lane.</a:t>
            </a:r>
            <a:endParaRPr lang="en-US" sz="2400" dirty="0"/>
          </a:p>
          <a:p>
            <a:r>
              <a:rPr lang="en-US" sz="2400" dirty="0" smtClean="0"/>
              <a:t>One </a:t>
            </a:r>
            <a:r>
              <a:rPr lang="en-US" sz="2400" dirty="0"/>
              <a:t>bowling game consists of 10 frames. Each frame is equal to one turn for the bowler.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bowler's objective is to knock down as many pins as possible in a frame, ideally all of them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bowler can roll the ball twice in each frame, provided that he does not hit a strike.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BOWLING SAFETY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77200" cy="50292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/>
              <a:t>In a regulation game of bowling, one must wear proper bowling </a:t>
            </a:r>
            <a:r>
              <a:rPr lang="en-US" dirty="0" smtClean="0"/>
              <a:t>shoes.</a:t>
            </a:r>
          </a:p>
          <a:p>
            <a:pPr lvl="0"/>
            <a:r>
              <a:rPr lang="en-US" dirty="0" smtClean="0"/>
              <a:t>Make </a:t>
            </a:r>
            <a:r>
              <a:rPr lang="en-US" dirty="0"/>
              <a:t>sure you choose a proper weight when it comes to the ball; it should be something you can control when throwing and that your fingers fit comfortably into. </a:t>
            </a:r>
            <a:endParaRPr lang="en-US" dirty="0" smtClean="0"/>
          </a:p>
          <a:p>
            <a:pPr lvl="0"/>
            <a:r>
              <a:rPr lang="en-US" dirty="0" smtClean="0"/>
              <a:t>Stay </a:t>
            </a:r>
            <a:r>
              <a:rPr lang="en-US" dirty="0"/>
              <a:t>behind the foul line when rolling your </a:t>
            </a:r>
            <a:r>
              <a:rPr lang="en-US" dirty="0" smtClean="0"/>
              <a:t>ball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your hands are completely dry before you pick up the ball to start bowl each time. </a:t>
            </a:r>
            <a:r>
              <a:rPr lang="en-US" dirty="0" smtClean="0"/>
              <a:t>If </a:t>
            </a:r>
            <a:r>
              <a:rPr lang="en-US" dirty="0"/>
              <a:t>your hands are still </a:t>
            </a:r>
            <a:r>
              <a:rPr lang="en-US" dirty="0" smtClean="0"/>
              <a:t>sweaty</a:t>
            </a:r>
            <a:r>
              <a:rPr lang="en-US" dirty="0"/>
              <a:t>, the ball can slip out of your hands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Bowlers </a:t>
            </a:r>
            <a:r>
              <a:rPr lang="en-US" dirty="0"/>
              <a:t>should keep hands clear of return ball mechanism until all balls have come to a complete </a:t>
            </a:r>
            <a:r>
              <a:rPr lang="en-US" dirty="0" smtClean="0"/>
              <a:t>stop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media.screened.com/uploads/0/1222/208538-366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1710813" cy="1828800"/>
          </a:xfrm>
          <a:prstGeom prst="rect">
            <a:avLst/>
          </a:prstGeom>
          <a:noFill/>
        </p:spPr>
      </p:pic>
      <p:pic>
        <p:nvPicPr>
          <p:cNvPr id="11266" name="Picture 2" descr="http://www.canberralawnbowls.com/wp-content/uploads/19_6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990600"/>
            <a:ext cx="4286250" cy="3524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BOWLING EQUIPMENT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Ball</a:t>
            </a:r>
          </a:p>
          <a:p>
            <a:r>
              <a:rPr lang="en-US" sz="3600" dirty="0" smtClean="0"/>
              <a:t>Shoes</a:t>
            </a:r>
          </a:p>
          <a:p>
            <a:r>
              <a:rPr lang="en-US" sz="3600" dirty="0" smtClean="0"/>
              <a:t>Bags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11268" name="Picture 4" descr="http://perry-lanes.com/images/bowling-shoes-flickr-stevensnodgr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3162300" cy="2106092"/>
          </a:xfrm>
          <a:prstGeom prst="rect">
            <a:avLst/>
          </a:prstGeom>
          <a:noFill/>
        </p:spPr>
      </p:pic>
      <p:pic>
        <p:nvPicPr>
          <p:cNvPr id="11272" name="Picture 8" descr="http://www.inkity.com/catalog/img/2/6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733800"/>
            <a:ext cx="2524125" cy="2971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17" y="27463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FRAME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6962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Each bowler’s individual turn, consisting of 2 balls or 1 ball in a case of a strike; 10 frames constitute a game.  If </a:t>
            </a:r>
            <a:r>
              <a:rPr lang="en-US" sz="3200" dirty="0"/>
              <a:t>any pins remain after the bowler's turn, it's called an "open frame."</a:t>
            </a:r>
          </a:p>
          <a:p>
            <a:pPr algn="ctr">
              <a:buNone/>
            </a:pPr>
            <a:endParaRPr lang="en-US" sz="3200" dirty="0"/>
          </a:p>
        </p:txBody>
      </p:sp>
      <p:pic>
        <p:nvPicPr>
          <p:cNvPr id="24578" name="Picture 2" descr="http://t2.gstatic.com/images?q=tbn:ANd9GcTWM3KhSZ4PcGwAPSUCXOOeRNfYcc86khZRdpmdP_TlRhC-D-rY7niFJp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352800"/>
            <a:ext cx="6477000" cy="33316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Scoring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9617" y="1447800"/>
            <a:ext cx="7772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a bowler has an open frame, then he simply gets credit for the number of pins he knocked </a:t>
            </a:r>
            <a:r>
              <a:rPr lang="en-US" dirty="0" smtClean="0"/>
              <a:t>down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However, if </a:t>
            </a:r>
            <a:r>
              <a:rPr lang="en-US" dirty="0"/>
              <a:t>a bowler hits a</a:t>
            </a:r>
            <a:r>
              <a:rPr lang="en-US" b="1" dirty="0"/>
              <a:t> spare</a:t>
            </a:r>
            <a:r>
              <a:rPr lang="en-US" dirty="0"/>
              <a:t>, then he should place a slash mark on his score sheet. After his next turn, he will receive 10 points plus the number of pins he knocks down with that turn.</a:t>
            </a:r>
            <a:r>
              <a:rPr lang="en-US" sz="1900" dirty="0"/>
              <a:t> </a:t>
            </a:r>
            <a:r>
              <a:rPr lang="en-US" sz="1900" dirty="0" smtClean="0"/>
              <a:t>   </a:t>
            </a:r>
          </a:p>
          <a:p>
            <a:pPr lvl="1"/>
            <a:r>
              <a:rPr lang="en-US" sz="2100" dirty="0" smtClean="0"/>
              <a:t>So </a:t>
            </a:r>
            <a:r>
              <a:rPr lang="en-US" sz="2100" dirty="0"/>
              <a:t>if he knocks down 3 pins after his first turn, then he will get 13 points before his second turn. If he then knocks down 2 pins in his second turn, he gets a total of 15 points for that round.</a:t>
            </a:r>
          </a:p>
          <a:p>
            <a:r>
              <a:rPr lang="en-US" dirty="0"/>
              <a:t>If a bowler hits a</a:t>
            </a:r>
            <a:r>
              <a:rPr lang="en-US" b="1" dirty="0"/>
              <a:t> strike</a:t>
            </a:r>
            <a:r>
              <a:rPr lang="en-US" dirty="0"/>
              <a:t>, he should record an X on his </a:t>
            </a:r>
            <a:r>
              <a:rPr lang="en-US" dirty="0" err="1"/>
              <a:t>scoresheet</a:t>
            </a:r>
            <a:r>
              <a:rPr lang="en-US" dirty="0"/>
              <a:t>. The strike will earn the bowler ten points plus the number of pins knocked down on the player's next two turns in the following round.</a:t>
            </a:r>
          </a:p>
          <a:p>
            <a:r>
              <a:rPr lang="en-US" dirty="0" smtClean="0"/>
              <a:t>A </a:t>
            </a:r>
            <a:r>
              <a:rPr lang="en-US" dirty="0"/>
              <a:t>perfect game has 12 strikes and not ten, because if the bowler gets a strike on the last frame, then he can take two more turns</a:t>
            </a:r>
            <a:r>
              <a:rPr lang="en-US" dirty="0" smtClean="0"/>
              <a:t>.</a:t>
            </a:r>
          </a:p>
          <a:p>
            <a:r>
              <a:rPr lang="en-US" dirty="0"/>
              <a:t>The most a bowler can score in one game is 300 points.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3243263" cy="14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Bowling Lane</a:t>
            </a:r>
            <a:endParaRPr lang="en-US" sz="6600" b="1" dirty="0"/>
          </a:p>
        </p:txBody>
      </p:sp>
      <p:pic>
        <p:nvPicPr>
          <p:cNvPr id="2053" name="Picture 5" descr="Bowl Step 1 Versio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1676400"/>
            <a:ext cx="340405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108" y="1295400"/>
            <a:ext cx="49838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bowling lane is 60 feet long from the foul </a:t>
            </a:r>
            <a:r>
              <a:rPr lang="en-US" sz="2800" dirty="0" smtClean="0"/>
              <a:t>line to </a:t>
            </a:r>
            <a:r>
              <a:rPr lang="en-US" sz="2800" dirty="0"/>
              <a:t>the head </a:t>
            </a:r>
            <a:r>
              <a:rPr lang="en-US" sz="2800" dirty="0" smtClean="0"/>
              <a:t>pin.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gutters on either side of the bowling lane. If a ball veers off the lane, it goes into the gutters and is out of play.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approach area is 15 feet long and ends at the foul line. The bowler cannot overstep the foul line during his approach or his shot won't count.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321</TotalTime>
  <Words>994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Broadway</vt:lpstr>
      <vt:lpstr>Calibri</vt:lpstr>
      <vt:lpstr>Franklin Gothic Book</vt:lpstr>
      <vt:lpstr>Perpetua</vt:lpstr>
      <vt:lpstr>Times New Roman</vt:lpstr>
      <vt:lpstr>Wingdings 2</vt:lpstr>
      <vt:lpstr>Equity</vt:lpstr>
      <vt:lpstr>BOWLING</vt:lpstr>
      <vt:lpstr>HISTORY</vt:lpstr>
      <vt:lpstr>HISTORY</vt:lpstr>
      <vt:lpstr>HOW TO PLAY</vt:lpstr>
      <vt:lpstr>BOWLING SAFETY</vt:lpstr>
      <vt:lpstr>BOWLING EQUIPMENT</vt:lpstr>
      <vt:lpstr>FRAME</vt:lpstr>
      <vt:lpstr>Scoring</vt:lpstr>
      <vt:lpstr>Bowling Lane</vt:lpstr>
      <vt:lpstr>TWO TO EIGHT O’CLOCK HAND POSITION</vt:lpstr>
      <vt:lpstr>TEN TO FOUR O’CLOCK HAND POSITION</vt:lpstr>
      <vt:lpstr>APPROACH</vt:lpstr>
      <vt:lpstr>FOUR STEP DELIVERY APPROACH</vt:lpstr>
      <vt:lpstr>TARGET ARROWS</vt:lpstr>
      <vt:lpstr>Bowling Pins</vt:lpstr>
      <vt:lpstr>1-3 POCKET</vt:lpstr>
      <vt:lpstr>Some Bowling Lingo</vt:lpstr>
      <vt:lpstr>SPARE</vt:lpstr>
      <vt:lpstr>BOWLING FOR STRIKES</vt:lpstr>
      <vt:lpstr>Split</vt:lpstr>
      <vt:lpstr>GUTTER BALL</vt:lpstr>
      <vt:lpstr>TURKEY</vt:lpstr>
      <vt:lpstr>FOUL</vt:lpstr>
      <vt:lpstr>HOOK</vt:lpstr>
      <vt:lpstr>Some Bowling Alleys in Austin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BOWLING</dc:title>
  <dc:creator>Windows User</dc:creator>
  <cp:lastModifiedBy>Tyler Branyon</cp:lastModifiedBy>
  <cp:revision>30</cp:revision>
  <dcterms:created xsi:type="dcterms:W3CDTF">2012-05-03T18:52:00Z</dcterms:created>
  <dcterms:modified xsi:type="dcterms:W3CDTF">2014-10-26T03:27:59Z</dcterms:modified>
</cp:coreProperties>
</file>